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6858000" cy="9144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3" d="100"/>
          <a:sy n="103" d="100"/>
        </p:scale>
        <p:origin x="-134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002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555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222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83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49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47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3000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36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2420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67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03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16F13-720E-9B4A-80DA-03FD20B4719E}" type="datetimeFigureOut">
              <a:rPr lang="fr-FR" smtClean="0"/>
              <a:t>25/01/18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0B733-54DC-4949-B35D-AA482A04360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34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-173410" y="11272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61034" y="118332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3" name="Image 2" descr="Capture d’écran 2018-01-19 à 15.32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875" y="4407649"/>
            <a:ext cx="2925088" cy="4736352"/>
          </a:xfrm>
          <a:prstGeom prst="rect">
            <a:avLst/>
          </a:prstGeom>
        </p:spPr>
      </p:pic>
      <p:pic>
        <p:nvPicPr>
          <p:cNvPr id="9" name="Image 8" descr="Capture d’écran 2018-01-19 à 15.31.5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875" y="59764"/>
            <a:ext cx="2925088" cy="441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6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8-01-19 à 16.06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97" y="0"/>
            <a:ext cx="6344738" cy="5528220"/>
          </a:xfrm>
          <a:prstGeom prst="rect">
            <a:avLst/>
          </a:prstGeom>
        </p:spPr>
      </p:pic>
      <p:pic>
        <p:nvPicPr>
          <p:cNvPr id="5" name="Image 4" descr="Capture d’écran 2018-01-19 à 16.06.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8220"/>
            <a:ext cx="6858000" cy="361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5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8-01-19 à 16.38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36" y="-3007"/>
            <a:ext cx="6467205" cy="5542340"/>
          </a:xfrm>
          <a:prstGeom prst="rect">
            <a:avLst/>
          </a:prstGeom>
        </p:spPr>
      </p:pic>
      <p:pic>
        <p:nvPicPr>
          <p:cNvPr id="5" name="Image 4" descr="Capture d’écran 2018-01-19 à 16.38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9334"/>
            <a:ext cx="6858000" cy="36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491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d’écran 2018-01-19 à 16.42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07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58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d’écran 2018-01-19 à 16.46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56" y="381164"/>
            <a:ext cx="3060700" cy="495300"/>
          </a:xfrm>
          <a:prstGeom prst="rect">
            <a:avLst/>
          </a:prstGeom>
        </p:spPr>
      </p:pic>
      <p:pic>
        <p:nvPicPr>
          <p:cNvPr id="4" name="Image 3" descr="Capture d’écran 2018-01-19 à 16.46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544" y="5299544"/>
            <a:ext cx="4910020" cy="3563616"/>
          </a:xfrm>
          <a:prstGeom prst="rect">
            <a:avLst/>
          </a:prstGeom>
        </p:spPr>
      </p:pic>
      <p:pic>
        <p:nvPicPr>
          <p:cNvPr id="5" name="Image 4" descr="Capture d’écran 2018-01-19 à 16.46.3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82" y="1108130"/>
            <a:ext cx="5555374" cy="389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7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écran 2018-01-19 à 16.46.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2565"/>
            <a:ext cx="6858000" cy="2435939"/>
          </a:xfrm>
          <a:prstGeom prst="rect">
            <a:avLst/>
          </a:prstGeom>
        </p:spPr>
      </p:pic>
      <p:pic>
        <p:nvPicPr>
          <p:cNvPr id="3" name="Image 2" descr="Capture d’écran 2018-01-19 à 16.45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99" y="-8046"/>
            <a:ext cx="3263900" cy="3327400"/>
          </a:xfrm>
          <a:prstGeom prst="rect">
            <a:avLst/>
          </a:prstGeom>
        </p:spPr>
      </p:pic>
      <p:pic>
        <p:nvPicPr>
          <p:cNvPr id="4" name="Image 3" descr="Capture d’écran 2018-01-19 à 16.45.4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6561"/>
            <a:ext cx="6858000" cy="23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3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écran 2018-01-19 à 16.44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358"/>
            <a:ext cx="6858000" cy="5644103"/>
          </a:xfrm>
          <a:prstGeom prst="rect">
            <a:avLst/>
          </a:prstGeom>
        </p:spPr>
      </p:pic>
      <p:pic>
        <p:nvPicPr>
          <p:cNvPr id="3" name="Image 2" descr="Capture d’écran 2018-01-19 à 16.57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6836"/>
            <a:ext cx="6858000" cy="211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93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d’écran 2018-01-19 à 16.58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36594" y="3803473"/>
            <a:ext cx="8956551" cy="18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684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0</Words>
  <Application>Microsoft Macintosh PowerPoint</Application>
  <PresentationFormat>Présentation à l'écran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Pour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Jean-Claude Garot</dc:creator>
  <cp:lastModifiedBy>Jean-Claude Garot</cp:lastModifiedBy>
  <cp:revision>26</cp:revision>
  <cp:lastPrinted>2018-01-19T16:00:53Z</cp:lastPrinted>
  <dcterms:created xsi:type="dcterms:W3CDTF">2017-12-20T16:50:22Z</dcterms:created>
  <dcterms:modified xsi:type="dcterms:W3CDTF">2018-01-25T15:52:56Z</dcterms:modified>
</cp:coreProperties>
</file>