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34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55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2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8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4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0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36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4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6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0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6F13-720E-9B4A-80DA-03FD20B4719E}" type="datetimeFigureOut">
              <a:rPr lang="fr-FR" smtClean="0"/>
              <a:t>25/01/18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B733-54DC-4949-B35D-AA482A0436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4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173410" y="1127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1034" y="1183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 descr="Capture d’écran 2018-01-19 à 15.3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75" y="4407649"/>
            <a:ext cx="2925088" cy="4736352"/>
          </a:xfrm>
          <a:prstGeom prst="rect">
            <a:avLst/>
          </a:prstGeom>
        </p:spPr>
      </p:pic>
      <p:pic>
        <p:nvPicPr>
          <p:cNvPr id="9" name="Image 8" descr="Capture d’écran 2018-01-19 à 15.31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75" y="59764"/>
            <a:ext cx="2925088" cy="44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6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1-19 à 16.0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7" y="0"/>
            <a:ext cx="6344738" cy="5528220"/>
          </a:xfrm>
          <a:prstGeom prst="rect">
            <a:avLst/>
          </a:prstGeom>
        </p:spPr>
      </p:pic>
      <p:pic>
        <p:nvPicPr>
          <p:cNvPr id="5" name="Image 4" descr="Capture d’écran 2018-01-19 à 16.0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220"/>
            <a:ext cx="6858000" cy="3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1-19 à 16.3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6" y="-3007"/>
            <a:ext cx="6467205" cy="5542340"/>
          </a:xfrm>
          <a:prstGeom prst="rect">
            <a:avLst/>
          </a:prstGeom>
        </p:spPr>
      </p:pic>
      <p:pic>
        <p:nvPicPr>
          <p:cNvPr id="5" name="Image 4" descr="Capture d’écran 2018-01-19 à 16.3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334"/>
            <a:ext cx="6858000" cy="36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9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1-19 à 16.4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0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8-01-19 à 16.4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56" y="381164"/>
            <a:ext cx="3060700" cy="495300"/>
          </a:xfrm>
          <a:prstGeom prst="rect">
            <a:avLst/>
          </a:prstGeom>
        </p:spPr>
      </p:pic>
      <p:pic>
        <p:nvPicPr>
          <p:cNvPr id="4" name="Image 3" descr="Capture d’écran 2018-01-19 à 16.4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4" y="5299544"/>
            <a:ext cx="4910020" cy="3563616"/>
          </a:xfrm>
          <a:prstGeom prst="rect">
            <a:avLst/>
          </a:prstGeom>
        </p:spPr>
      </p:pic>
      <p:pic>
        <p:nvPicPr>
          <p:cNvPr id="5" name="Image 4" descr="Capture d’écran 2018-01-19 à 16.46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2" y="1108130"/>
            <a:ext cx="5555374" cy="38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1-19 à 16.4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565"/>
            <a:ext cx="6858000" cy="2435939"/>
          </a:xfrm>
          <a:prstGeom prst="rect">
            <a:avLst/>
          </a:prstGeom>
        </p:spPr>
      </p:pic>
      <p:pic>
        <p:nvPicPr>
          <p:cNvPr id="3" name="Image 2" descr="Capture d’écran 2018-01-19 à 16.4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9" y="-8046"/>
            <a:ext cx="3263900" cy="3327400"/>
          </a:xfrm>
          <a:prstGeom prst="rect">
            <a:avLst/>
          </a:prstGeom>
        </p:spPr>
      </p:pic>
      <p:pic>
        <p:nvPicPr>
          <p:cNvPr id="4" name="Image 3" descr="Capture d’écran 2018-01-19 à 16.45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561"/>
            <a:ext cx="6858000" cy="23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1-19 à 16.4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58"/>
            <a:ext cx="6858000" cy="5644103"/>
          </a:xfrm>
          <a:prstGeom prst="rect">
            <a:avLst/>
          </a:prstGeom>
        </p:spPr>
      </p:pic>
      <p:pic>
        <p:nvPicPr>
          <p:cNvPr id="3" name="Image 2" descr="Capture d’écran 2018-01-19 à 16.5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836"/>
            <a:ext cx="6858000" cy="21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9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8-01-19 à 16.5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6594" y="3803473"/>
            <a:ext cx="8956551" cy="18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8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0</Words>
  <Application>Microsoft Macintosh PowerPoint</Application>
  <PresentationFormat>Présentation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Jean-Claude Garot</dc:creator>
  <cp:lastModifiedBy>Jean-Claude Garot</cp:lastModifiedBy>
  <cp:revision>26</cp:revision>
  <cp:lastPrinted>2018-01-19T16:00:53Z</cp:lastPrinted>
  <dcterms:created xsi:type="dcterms:W3CDTF">2017-12-20T16:50:22Z</dcterms:created>
  <dcterms:modified xsi:type="dcterms:W3CDTF">2018-01-25T15:52:56Z</dcterms:modified>
</cp:coreProperties>
</file>